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2" r:id="rId5"/>
    <p:sldId id="261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E347C-68EC-4BCD-9B8E-9ABD4175F6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105F3D-F2BE-42B6-93B1-DE22549A3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7EFC7-8C12-42A7-AF63-29180ACBC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B94A2-7733-4EF1-97BB-CD4E75B2B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84667-3A64-4480-9B1E-8FCE724AB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56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E75CC-66F7-4D02-A3A6-2155F1814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D0228D-6B7F-4BBF-9DFF-1C97D1FF42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DB489-8F29-47E2-9399-771E8DDC1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9011D-7912-4C74-B638-440C42C79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19BF9F-16EE-4F17-9BF9-5CF1B9D07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2278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F6BCD9-7FE6-44BC-BAA9-05225C95E1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9A0747-77E2-46FD-A74E-142DEB10FC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24575-6402-4047-87BB-587F76E54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DF290-F52A-4E11-997E-49E555BD4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90C6E4-5BB4-4330-8FDE-61220D75B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406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3DFB7-8022-4459-A315-C1F842F9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B6008-465E-45D7-9F19-75E297DAA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7D1A4-658D-4E1D-AED6-7E0BF45D3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5FD73-176A-4FE7-B2AB-90C2011F6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19355-09CB-4463-B22F-C8809B272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6391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5291D-231D-4F89-B98B-3B510FB93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3C064-4F74-4FC7-A0C3-532E88E3C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2E017-A2EA-4B0D-BBCB-638863E70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F9E20-CA79-4770-A145-013985D7B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4D5FC-6C7F-48C8-8A96-3B4FAD74B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1780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1EA26-EF39-47BB-8CAE-8B3A53747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6151B-B51A-47F2-84C6-068E2A9010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5FE830-3F60-4A43-8DE5-C19941C27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EA2FF9-9461-488A-AEE2-2699E3581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BF1C7D-E21E-4E7D-A4A6-65DCEEEAB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FDC35B-5597-4D3E-B879-5FD3B0098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6147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09858-5112-4211-A060-4D9D5C676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ACCD7-DCA9-46DF-B801-661812944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92CB2A-04FC-4366-9449-BEF58EB6E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46E53E-A7E5-4F20-B522-EA63B546B8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6F3DFB-A286-4D10-A8B9-755C70A99C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F807C0-EDA6-4BA0-BC05-DB59D06EA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E051E4-55DA-48B1-BB19-4AD9F1411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43554F-0D64-48B3-891F-FD6AA01E9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0345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0584F-A5D4-462F-A7B3-7A9D7F267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10E107-2907-4193-8443-5694EEE1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777D3E-2200-4961-898B-B3D66F77E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C18B09-3ADA-48B3-84DC-4045BE1EF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23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8FAE13-BE03-405E-96C6-E1E42E7C3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92E02A-D326-48AB-9FED-6A03DAB10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2849B0-C3B7-407C-8259-80A163431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5860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6438D-880E-4419-A9FD-EBD14791B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A5706-7F68-42B1-A8F7-26EF905D5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BC830B-04D2-4A59-B416-AB7E3A513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B880A4-0590-4867-9883-063F1344B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80DEDA-5253-4D03-8FFE-994ABD48D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9516B7-6815-4FD5-9ECD-65120DEC5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1973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36B85-0E62-45C2-97E0-18FC93BE9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423404-74B3-4030-9DAD-839071111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5A9D51-6FAB-4C8F-86BF-C0654E41E8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D54B46-DC7B-49FE-A8B2-64F379D85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EF0E8A-92FA-4106-8D97-66F94F379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12051-2D1F-41B6-9F6D-A990D9B8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266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74CD7E-EECC-44EB-BEE3-42F83F2CF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E20F21-524E-4E5F-8857-53F2E630A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7A204-EAB5-413C-A636-6250CCE65B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75DED-595C-4131-8AE6-102DC0A36C30}" type="datetimeFigureOut">
              <a:rPr lang="fr-FR" smtClean="0"/>
              <a:t>27/03/2021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A337D-D80A-45A1-AF3F-1853564436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174F9-861C-4B06-9474-48D7D56492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9FB13E-35A3-405F-8CDB-A8F30B349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9873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3CC5425-8D26-4C73-AEBF-52B1DB211A11}"/>
              </a:ext>
            </a:extLst>
          </p:cNvPr>
          <p:cNvGrpSpPr/>
          <p:nvPr/>
        </p:nvGrpSpPr>
        <p:grpSpPr>
          <a:xfrm>
            <a:off x="0" y="0"/>
            <a:ext cx="10125075" cy="5743576"/>
            <a:chOff x="0" y="0"/>
            <a:chExt cx="10125075" cy="574357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7546BDC-FA95-4E98-A0BC-9170D6FAFB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439" t="5695" r="8515" b="10555"/>
            <a:stretch/>
          </p:blipFill>
          <p:spPr>
            <a:xfrm>
              <a:off x="0" y="0"/>
              <a:ext cx="10125075" cy="5743576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81A8115-3B09-43EA-A689-874271ADCC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</a:blip>
            <a:srcRect l="48953" t="48713" r="48464" b="44620"/>
            <a:stretch/>
          </p:blipFill>
          <p:spPr>
            <a:xfrm>
              <a:off x="4917441" y="2941320"/>
              <a:ext cx="314960" cy="4572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CD1A913-3657-478B-A8B0-36E9711F5F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526" t="34860" r="46891" b="58474"/>
            <a:stretch/>
          </p:blipFill>
          <p:spPr>
            <a:xfrm>
              <a:off x="5140961" y="1981200"/>
              <a:ext cx="314960" cy="4572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F7444E-5400-4F23-BD60-8D7FB26706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2082" t="24443" r="45918" b="70964"/>
            <a:stretch/>
          </p:blipFill>
          <p:spPr>
            <a:xfrm>
              <a:off x="5334000" y="1280160"/>
              <a:ext cx="243840" cy="31496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F663131-275F-46A3-9BB1-37ABA54B58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52620" t="14940" r="43797" b="78393"/>
            <a:stretch/>
          </p:blipFill>
          <p:spPr>
            <a:xfrm>
              <a:off x="5333999" y="609600"/>
              <a:ext cx="436881" cy="4572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38E5D8E-E36B-4220-9D1D-8508BA3C4E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55416" t="10690" r="42667" b="84421"/>
            <a:stretch/>
          </p:blipFill>
          <p:spPr>
            <a:xfrm>
              <a:off x="5750560" y="345440"/>
              <a:ext cx="233680" cy="33528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AFF5BEE-9171-4964-A05A-2E482AABB4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55834" t="7360" r="40583" b="89677"/>
            <a:stretch/>
          </p:blipFill>
          <p:spPr>
            <a:xfrm>
              <a:off x="5791200" y="162560"/>
              <a:ext cx="436881" cy="2032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B279FF6-8CA5-42F8-823D-476B1B8987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59750" t="7629" r="38333" b="87482"/>
            <a:stretch/>
          </p:blipFill>
          <p:spPr>
            <a:xfrm>
              <a:off x="6268721" y="121920"/>
              <a:ext cx="233680" cy="33528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4431E70-2D45-4857-B185-172A268CE1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alphaModFix amt="75000"/>
            </a:blip>
            <a:srcRect l="57499" t="6815" r="38917" b="90222"/>
            <a:stretch/>
          </p:blipFill>
          <p:spPr>
            <a:xfrm>
              <a:off x="6004561" y="30480"/>
              <a:ext cx="436882" cy="2032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480E03A-BBF8-4E9F-AE3C-B72440346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60749" t="11408" r="35668" b="81926"/>
            <a:stretch/>
          </p:blipFill>
          <p:spPr>
            <a:xfrm>
              <a:off x="6421122" y="386080"/>
              <a:ext cx="436881" cy="4572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FEDD5A7-2E5B-4A40-8C42-4D5F15B001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62750" t="17778" r="34583" b="76592"/>
            <a:stretch/>
          </p:blipFill>
          <p:spPr>
            <a:xfrm>
              <a:off x="6614162" y="843280"/>
              <a:ext cx="325118" cy="38608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A9C8403-7F54-407D-BBAB-C42C514A66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63500" t="21879" r="33833" b="72492"/>
            <a:stretch/>
          </p:blipFill>
          <p:spPr>
            <a:xfrm>
              <a:off x="6736081" y="1114424"/>
              <a:ext cx="325119" cy="38608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F4F068D-D2A5-4D4A-A292-009E37FEE2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66000" t="37333" r="30583" b="56000"/>
            <a:stretch/>
          </p:blipFill>
          <p:spPr>
            <a:xfrm>
              <a:off x="7061201" y="2174240"/>
              <a:ext cx="416560" cy="4572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0A36A81-3629-4385-BF8E-8E711C2D00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67815" t="51333" r="28768" b="40963"/>
            <a:stretch/>
          </p:blipFill>
          <p:spPr>
            <a:xfrm>
              <a:off x="7264400" y="3129280"/>
              <a:ext cx="416560" cy="52832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2267032-D43D-4CC7-8FA6-2FF786A500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l="69499" t="64150" r="27084" b="28147"/>
            <a:stretch/>
          </p:blipFill>
          <p:spPr>
            <a:xfrm>
              <a:off x="7477761" y="4013200"/>
              <a:ext cx="416560" cy="52832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50F42113-C468-4F26-9BD8-E3D86E8237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l="68541" t="74000" r="25126" b="18297"/>
            <a:stretch/>
          </p:blipFill>
          <p:spPr>
            <a:xfrm>
              <a:off x="7264401" y="4645260"/>
              <a:ext cx="843280" cy="5769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8797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546BDC-FA95-4E98-A0BC-9170D6FAFB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37" t="5695" r="8442" b="10555"/>
          <a:stretch/>
        </p:blipFill>
        <p:spPr>
          <a:xfrm>
            <a:off x="-1" y="1"/>
            <a:ext cx="10080000" cy="57128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1A8115-3B09-43EA-A689-874271ADCC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48953" t="48713" r="48464" b="44620"/>
          <a:stretch/>
        </p:blipFill>
        <p:spPr>
          <a:xfrm>
            <a:off x="4917441" y="2941320"/>
            <a:ext cx="314960" cy="457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D1A913-3657-478B-A8B0-36E9711F5F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526" t="34860" r="46891" b="58474"/>
          <a:stretch/>
        </p:blipFill>
        <p:spPr>
          <a:xfrm>
            <a:off x="5140961" y="2000450"/>
            <a:ext cx="314960" cy="457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8F7444E-5400-4F23-BD60-8D7FB26706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2082" t="24443" r="45918" b="70964"/>
          <a:stretch/>
        </p:blipFill>
        <p:spPr>
          <a:xfrm>
            <a:off x="5334000" y="1280160"/>
            <a:ext cx="243840" cy="3149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663131-275F-46A3-9BB1-37ABA54B58C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2620" t="14940" r="43797" b="78393"/>
          <a:stretch/>
        </p:blipFill>
        <p:spPr>
          <a:xfrm>
            <a:off x="5333999" y="609600"/>
            <a:ext cx="436881" cy="457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8E5D8E-E36B-4220-9D1D-8508BA3C4E2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5416" t="10690" r="42667" b="84421"/>
          <a:stretch/>
        </p:blipFill>
        <p:spPr>
          <a:xfrm>
            <a:off x="5750560" y="345440"/>
            <a:ext cx="233680" cy="3352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FF5BEE-9171-4964-A05A-2E482AABB4D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5834" t="7360" r="40583" b="89677"/>
          <a:stretch/>
        </p:blipFill>
        <p:spPr>
          <a:xfrm>
            <a:off x="5791200" y="162560"/>
            <a:ext cx="436881" cy="203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279FF6-8CA5-42F8-823D-476B1B89878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59750" t="7629" r="38333" b="87482"/>
          <a:stretch/>
        </p:blipFill>
        <p:spPr>
          <a:xfrm>
            <a:off x="6268721" y="121920"/>
            <a:ext cx="233680" cy="3352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431E70-2D45-4857-B185-172A268CE11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75000"/>
          </a:blip>
          <a:srcRect l="57499" t="6815" r="38917" b="90222"/>
          <a:stretch/>
        </p:blipFill>
        <p:spPr>
          <a:xfrm>
            <a:off x="6004561" y="30480"/>
            <a:ext cx="436882" cy="203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480E03A-BBF8-4E9F-AE3C-B7244034688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60749" t="11408" r="35668" b="81926"/>
          <a:stretch/>
        </p:blipFill>
        <p:spPr>
          <a:xfrm>
            <a:off x="6421122" y="386080"/>
            <a:ext cx="436881" cy="457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FEDD5A7-2E5B-4A40-8C42-4D5F15B00123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62750" t="17778" r="34583" b="76592"/>
          <a:stretch/>
        </p:blipFill>
        <p:spPr>
          <a:xfrm>
            <a:off x="6614162" y="843280"/>
            <a:ext cx="325118" cy="38608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9C8403-7F54-407D-BBAB-C42C514A6693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63500" t="21879" r="33833" b="72492"/>
          <a:stretch/>
        </p:blipFill>
        <p:spPr>
          <a:xfrm>
            <a:off x="6736081" y="1114424"/>
            <a:ext cx="325119" cy="3860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F4F068D-D2A5-4D4A-A292-009E37FEE269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66000" t="37333" r="30583" b="56000"/>
          <a:stretch/>
        </p:blipFill>
        <p:spPr>
          <a:xfrm>
            <a:off x="7061201" y="2174240"/>
            <a:ext cx="416560" cy="457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0A36A81-3629-4385-BF8E-8E711C2D00F9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67815" t="51333" r="28768" b="40963"/>
          <a:stretch/>
        </p:blipFill>
        <p:spPr>
          <a:xfrm>
            <a:off x="7264400" y="3129280"/>
            <a:ext cx="416560" cy="5283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2267032-D43D-4CC7-8FA6-2FF786A500F5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69499" t="64150" r="27084" b="28147"/>
          <a:stretch/>
        </p:blipFill>
        <p:spPr>
          <a:xfrm>
            <a:off x="7477761" y="4013200"/>
            <a:ext cx="416560" cy="5283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0F42113-C468-4F26-9BD8-E3D86E823737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68541" t="74000" r="25126" b="18297"/>
          <a:stretch/>
        </p:blipFill>
        <p:spPr>
          <a:xfrm>
            <a:off x="7264401" y="4645260"/>
            <a:ext cx="843280" cy="57698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E8C1CE2-271C-4F3C-9F59-FAAC4E4DE495}"/>
              </a:ext>
            </a:extLst>
          </p:cNvPr>
          <p:cNvCxnSpPr/>
          <p:nvPr/>
        </p:nvCxnSpPr>
        <p:spPr>
          <a:xfrm>
            <a:off x="11171555" y="88264"/>
            <a:ext cx="0" cy="5713096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3031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817D04-F39E-46EB-ADE1-391D98EE88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54" r="1"/>
          <a:stretch/>
        </p:blipFill>
        <p:spPr>
          <a:xfrm>
            <a:off x="4342200" y="0"/>
            <a:ext cx="7189397" cy="64800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D1A0F50-B897-4BA7-9776-F7CEE3067BAD}"/>
              </a:ext>
            </a:extLst>
          </p:cNvPr>
          <p:cNvCxnSpPr>
            <a:cxnSpLocks/>
          </p:cNvCxnSpPr>
          <p:nvPr/>
        </p:nvCxnSpPr>
        <p:spPr>
          <a:xfrm>
            <a:off x="4356000" y="6480000"/>
            <a:ext cx="7175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4739B21-7C18-4F7D-8835-FAB2360B5914}"/>
              </a:ext>
            </a:extLst>
          </p:cNvPr>
          <p:cNvCxnSpPr>
            <a:cxnSpLocks/>
          </p:cNvCxnSpPr>
          <p:nvPr/>
        </p:nvCxnSpPr>
        <p:spPr>
          <a:xfrm>
            <a:off x="4356000" y="0"/>
            <a:ext cx="7175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2A464A3-1926-49E9-A0D6-92E8F06D6691}"/>
              </a:ext>
            </a:extLst>
          </p:cNvPr>
          <p:cNvCxnSpPr>
            <a:cxnSpLocks/>
          </p:cNvCxnSpPr>
          <p:nvPr/>
        </p:nvCxnSpPr>
        <p:spPr>
          <a:xfrm>
            <a:off x="4356000" y="720000"/>
            <a:ext cx="717559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685F05A-6D0C-4906-A625-40B39E7A0C15}"/>
              </a:ext>
            </a:extLst>
          </p:cNvPr>
          <p:cNvCxnSpPr>
            <a:cxnSpLocks/>
          </p:cNvCxnSpPr>
          <p:nvPr/>
        </p:nvCxnSpPr>
        <p:spPr>
          <a:xfrm>
            <a:off x="4356000" y="1440000"/>
            <a:ext cx="7175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307747-4C4A-41D5-8AFB-20AE9AD72727}"/>
              </a:ext>
            </a:extLst>
          </p:cNvPr>
          <p:cNvCxnSpPr>
            <a:cxnSpLocks/>
          </p:cNvCxnSpPr>
          <p:nvPr/>
        </p:nvCxnSpPr>
        <p:spPr>
          <a:xfrm>
            <a:off x="4356000" y="2160000"/>
            <a:ext cx="7175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D19A90D-E37B-42BF-8FED-3D35F349CD7D}"/>
              </a:ext>
            </a:extLst>
          </p:cNvPr>
          <p:cNvCxnSpPr>
            <a:cxnSpLocks/>
          </p:cNvCxnSpPr>
          <p:nvPr/>
        </p:nvCxnSpPr>
        <p:spPr>
          <a:xfrm>
            <a:off x="4356000" y="2880000"/>
            <a:ext cx="717559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A461DA8-0BF1-44BE-A895-BE96432FF0CE}"/>
              </a:ext>
            </a:extLst>
          </p:cNvPr>
          <p:cNvCxnSpPr>
            <a:cxnSpLocks/>
          </p:cNvCxnSpPr>
          <p:nvPr/>
        </p:nvCxnSpPr>
        <p:spPr>
          <a:xfrm>
            <a:off x="4356000" y="3600000"/>
            <a:ext cx="7175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74FBDB-9649-4C50-9059-657CDE2579EB}"/>
              </a:ext>
            </a:extLst>
          </p:cNvPr>
          <p:cNvCxnSpPr>
            <a:cxnSpLocks/>
          </p:cNvCxnSpPr>
          <p:nvPr/>
        </p:nvCxnSpPr>
        <p:spPr>
          <a:xfrm>
            <a:off x="4356000" y="4320000"/>
            <a:ext cx="717559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84881BD-0A17-4A74-9DF1-14A2F6F01159}"/>
              </a:ext>
            </a:extLst>
          </p:cNvPr>
          <p:cNvCxnSpPr>
            <a:cxnSpLocks/>
          </p:cNvCxnSpPr>
          <p:nvPr/>
        </p:nvCxnSpPr>
        <p:spPr>
          <a:xfrm>
            <a:off x="4356000" y="5040000"/>
            <a:ext cx="717559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5B97813-0F64-403B-BD32-7591721B5207}"/>
              </a:ext>
            </a:extLst>
          </p:cNvPr>
          <p:cNvCxnSpPr>
            <a:cxnSpLocks/>
          </p:cNvCxnSpPr>
          <p:nvPr/>
        </p:nvCxnSpPr>
        <p:spPr>
          <a:xfrm>
            <a:off x="4356000" y="5760000"/>
            <a:ext cx="71502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0C4AF79-C138-45CA-B6C8-48B28A43AB42}"/>
              </a:ext>
            </a:extLst>
          </p:cNvPr>
          <p:cNvCxnSpPr>
            <a:cxnSpLocks/>
          </p:cNvCxnSpPr>
          <p:nvPr/>
        </p:nvCxnSpPr>
        <p:spPr>
          <a:xfrm flipV="1">
            <a:off x="1152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C1D804-89CB-4E69-BDD8-A62D47FF681F}"/>
              </a:ext>
            </a:extLst>
          </p:cNvPr>
          <p:cNvCxnSpPr>
            <a:cxnSpLocks/>
          </p:cNvCxnSpPr>
          <p:nvPr/>
        </p:nvCxnSpPr>
        <p:spPr>
          <a:xfrm flipV="1">
            <a:off x="1080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8EBB62-3528-4EB9-B624-BAA085093759}"/>
              </a:ext>
            </a:extLst>
          </p:cNvPr>
          <p:cNvCxnSpPr>
            <a:cxnSpLocks/>
          </p:cNvCxnSpPr>
          <p:nvPr/>
        </p:nvCxnSpPr>
        <p:spPr>
          <a:xfrm flipV="1">
            <a:off x="1008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0872E00-A158-4686-B3B0-2832B24CE66E}"/>
              </a:ext>
            </a:extLst>
          </p:cNvPr>
          <p:cNvCxnSpPr>
            <a:cxnSpLocks/>
          </p:cNvCxnSpPr>
          <p:nvPr/>
        </p:nvCxnSpPr>
        <p:spPr>
          <a:xfrm flipV="1">
            <a:off x="936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2D4BAF-D9A0-428D-A2D9-C26C8886AA99}"/>
              </a:ext>
            </a:extLst>
          </p:cNvPr>
          <p:cNvCxnSpPr>
            <a:cxnSpLocks/>
          </p:cNvCxnSpPr>
          <p:nvPr/>
        </p:nvCxnSpPr>
        <p:spPr>
          <a:xfrm flipV="1">
            <a:off x="864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93FB206-8C44-43BC-9C1D-C2FCA86210AF}"/>
              </a:ext>
            </a:extLst>
          </p:cNvPr>
          <p:cNvCxnSpPr>
            <a:cxnSpLocks/>
          </p:cNvCxnSpPr>
          <p:nvPr/>
        </p:nvCxnSpPr>
        <p:spPr>
          <a:xfrm flipV="1">
            <a:off x="792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6C740D1-FE69-438F-8804-EDC8A1EAB58A}"/>
              </a:ext>
            </a:extLst>
          </p:cNvPr>
          <p:cNvCxnSpPr>
            <a:cxnSpLocks/>
          </p:cNvCxnSpPr>
          <p:nvPr/>
        </p:nvCxnSpPr>
        <p:spPr>
          <a:xfrm flipV="1">
            <a:off x="720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0FD959F-447B-4E77-B3C4-FF8A7983C8A4}"/>
              </a:ext>
            </a:extLst>
          </p:cNvPr>
          <p:cNvCxnSpPr>
            <a:cxnSpLocks/>
          </p:cNvCxnSpPr>
          <p:nvPr/>
        </p:nvCxnSpPr>
        <p:spPr>
          <a:xfrm flipV="1">
            <a:off x="648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A24F9B-B46A-486D-805A-7341F2C69C63}"/>
              </a:ext>
            </a:extLst>
          </p:cNvPr>
          <p:cNvCxnSpPr>
            <a:cxnSpLocks/>
          </p:cNvCxnSpPr>
          <p:nvPr/>
        </p:nvCxnSpPr>
        <p:spPr>
          <a:xfrm flipV="1">
            <a:off x="5724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712159-0305-4428-9EDE-CCDDC2F08495}"/>
              </a:ext>
            </a:extLst>
          </p:cNvPr>
          <p:cNvCxnSpPr>
            <a:cxnSpLocks/>
          </p:cNvCxnSpPr>
          <p:nvPr/>
        </p:nvCxnSpPr>
        <p:spPr>
          <a:xfrm flipV="1">
            <a:off x="504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B88EBEB-EEDA-47FE-BE33-FA0D8AF564DC}"/>
              </a:ext>
            </a:extLst>
          </p:cNvPr>
          <p:cNvCxnSpPr>
            <a:cxnSpLocks/>
          </p:cNvCxnSpPr>
          <p:nvPr/>
        </p:nvCxnSpPr>
        <p:spPr>
          <a:xfrm flipV="1">
            <a:off x="4356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10AE4DD-296A-4151-9346-039F6EDC2B2B}"/>
              </a:ext>
            </a:extLst>
          </p:cNvPr>
          <p:cNvCxnSpPr/>
          <p:nvPr/>
        </p:nvCxnSpPr>
        <p:spPr>
          <a:xfrm flipV="1">
            <a:off x="4356000" y="0"/>
            <a:ext cx="0" cy="64800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EDD88B1-BA69-4B30-9600-A0C431D581DE}"/>
              </a:ext>
            </a:extLst>
          </p:cNvPr>
          <p:cNvCxnSpPr>
            <a:cxnSpLocks/>
          </p:cNvCxnSpPr>
          <p:nvPr/>
        </p:nvCxnSpPr>
        <p:spPr>
          <a:xfrm>
            <a:off x="4356000" y="6480000"/>
            <a:ext cx="7150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8332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D1A0F50-B897-4BA7-9776-F7CEE3067BAD}"/>
              </a:ext>
            </a:extLst>
          </p:cNvPr>
          <p:cNvCxnSpPr>
            <a:cxnSpLocks/>
          </p:cNvCxnSpPr>
          <p:nvPr/>
        </p:nvCxnSpPr>
        <p:spPr>
          <a:xfrm>
            <a:off x="4356000" y="6480000"/>
            <a:ext cx="71756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4739B21-7C18-4F7D-8835-FAB2360B5914}"/>
              </a:ext>
            </a:extLst>
          </p:cNvPr>
          <p:cNvCxnSpPr>
            <a:cxnSpLocks/>
          </p:cNvCxnSpPr>
          <p:nvPr/>
        </p:nvCxnSpPr>
        <p:spPr>
          <a:xfrm>
            <a:off x="4356000" y="0"/>
            <a:ext cx="7175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2A464A3-1926-49E9-A0D6-92E8F06D6691}"/>
              </a:ext>
            </a:extLst>
          </p:cNvPr>
          <p:cNvCxnSpPr>
            <a:cxnSpLocks/>
          </p:cNvCxnSpPr>
          <p:nvPr/>
        </p:nvCxnSpPr>
        <p:spPr>
          <a:xfrm>
            <a:off x="4356000" y="720000"/>
            <a:ext cx="717559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685F05A-6D0C-4906-A625-40B39E7A0C15}"/>
              </a:ext>
            </a:extLst>
          </p:cNvPr>
          <p:cNvCxnSpPr>
            <a:cxnSpLocks/>
          </p:cNvCxnSpPr>
          <p:nvPr/>
        </p:nvCxnSpPr>
        <p:spPr>
          <a:xfrm>
            <a:off x="4356000" y="1440000"/>
            <a:ext cx="7175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307747-4C4A-41D5-8AFB-20AE9AD72727}"/>
              </a:ext>
            </a:extLst>
          </p:cNvPr>
          <p:cNvCxnSpPr>
            <a:cxnSpLocks/>
          </p:cNvCxnSpPr>
          <p:nvPr/>
        </p:nvCxnSpPr>
        <p:spPr>
          <a:xfrm>
            <a:off x="4356000" y="2160000"/>
            <a:ext cx="7175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D19A90D-E37B-42BF-8FED-3D35F349CD7D}"/>
              </a:ext>
            </a:extLst>
          </p:cNvPr>
          <p:cNvCxnSpPr>
            <a:cxnSpLocks/>
          </p:cNvCxnSpPr>
          <p:nvPr/>
        </p:nvCxnSpPr>
        <p:spPr>
          <a:xfrm>
            <a:off x="4356000" y="2880000"/>
            <a:ext cx="717559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A461DA8-0BF1-44BE-A895-BE96432FF0CE}"/>
              </a:ext>
            </a:extLst>
          </p:cNvPr>
          <p:cNvCxnSpPr>
            <a:cxnSpLocks/>
          </p:cNvCxnSpPr>
          <p:nvPr/>
        </p:nvCxnSpPr>
        <p:spPr>
          <a:xfrm>
            <a:off x="4356000" y="3600000"/>
            <a:ext cx="7175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774FBDB-9649-4C50-9059-657CDE2579EB}"/>
              </a:ext>
            </a:extLst>
          </p:cNvPr>
          <p:cNvCxnSpPr>
            <a:cxnSpLocks/>
          </p:cNvCxnSpPr>
          <p:nvPr/>
        </p:nvCxnSpPr>
        <p:spPr>
          <a:xfrm>
            <a:off x="4356000" y="4320000"/>
            <a:ext cx="717559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84881BD-0A17-4A74-9DF1-14A2F6F01159}"/>
              </a:ext>
            </a:extLst>
          </p:cNvPr>
          <p:cNvCxnSpPr>
            <a:cxnSpLocks/>
          </p:cNvCxnSpPr>
          <p:nvPr/>
        </p:nvCxnSpPr>
        <p:spPr>
          <a:xfrm>
            <a:off x="4356000" y="5040000"/>
            <a:ext cx="717559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5B97813-0F64-403B-BD32-7591721B5207}"/>
              </a:ext>
            </a:extLst>
          </p:cNvPr>
          <p:cNvCxnSpPr>
            <a:cxnSpLocks/>
          </p:cNvCxnSpPr>
          <p:nvPr/>
        </p:nvCxnSpPr>
        <p:spPr>
          <a:xfrm>
            <a:off x="4356000" y="5760000"/>
            <a:ext cx="71502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0C4AF79-C138-45CA-B6C8-48B28A43AB42}"/>
              </a:ext>
            </a:extLst>
          </p:cNvPr>
          <p:cNvCxnSpPr>
            <a:cxnSpLocks/>
          </p:cNvCxnSpPr>
          <p:nvPr/>
        </p:nvCxnSpPr>
        <p:spPr>
          <a:xfrm flipV="1">
            <a:off x="1152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3C1D804-89CB-4E69-BDD8-A62D47FF681F}"/>
              </a:ext>
            </a:extLst>
          </p:cNvPr>
          <p:cNvCxnSpPr>
            <a:cxnSpLocks/>
          </p:cNvCxnSpPr>
          <p:nvPr/>
        </p:nvCxnSpPr>
        <p:spPr>
          <a:xfrm flipV="1">
            <a:off x="1080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08EBB62-3528-4EB9-B624-BAA085093759}"/>
              </a:ext>
            </a:extLst>
          </p:cNvPr>
          <p:cNvCxnSpPr>
            <a:cxnSpLocks/>
          </p:cNvCxnSpPr>
          <p:nvPr/>
        </p:nvCxnSpPr>
        <p:spPr>
          <a:xfrm flipV="1">
            <a:off x="1008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0872E00-A158-4686-B3B0-2832B24CE66E}"/>
              </a:ext>
            </a:extLst>
          </p:cNvPr>
          <p:cNvCxnSpPr>
            <a:cxnSpLocks/>
          </p:cNvCxnSpPr>
          <p:nvPr/>
        </p:nvCxnSpPr>
        <p:spPr>
          <a:xfrm flipV="1">
            <a:off x="936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12D4BAF-D9A0-428D-A2D9-C26C8886AA99}"/>
              </a:ext>
            </a:extLst>
          </p:cNvPr>
          <p:cNvCxnSpPr>
            <a:cxnSpLocks/>
          </p:cNvCxnSpPr>
          <p:nvPr/>
        </p:nvCxnSpPr>
        <p:spPr>
          <a:xfrm flipV="1">
            <a:off x="864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93FB206-8C44-43BC-9C1D-C2FCA86210AF}"/>
              </a:ext>
            </a:extLst>
          </p:cNvPr>
          <p:cNvCxnSpPr>
            <a:cxnSpLocks/>
          </p:cNvCxnSpPr>
          <p:nvPr/>
        </p:nvCxnSpPr>
        <p:spPr>
          <a:xfrm flipV="1">
            <a:off x="792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6C740D1-FE69-438F-8804-EDC8A1EAB58A}"/>
              </a:ext>
            </a:extLst>
          </p:cNvPr>
          <p:cNvCxnSpPr>
            <a:cxnSpLocks/>
          </p:cNvCxnSpPr>
          <p:nvPr/>
        </p:nvCxnSpPr>
        <p:spPr>
          <a:xfrm flipV="1">
            <a:off x="720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0FD959F-447B-4E77-B3C4-FF8A7983C8A4}"/>
              </a:ext>
            </a:extLst>
          </p:cNvPr>
          <p:cNvCxnSpPr>
            <a:cxnSpLocks/>
          </p:cNvCxnSpPr>
          <p:nvPr/>
        </p:nvCxnSpPr>
        <p:spPr>
          <a:xfrm flipV="1">
            <a:off x="648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A24F9B-B46A-486D-805A-7341F2C69C63}"/>
              </a:ext>
            </a:extLst>
          </p:cNvPr>
          <p:cNvCxnSpPr>
            <a:cxnSpLocks/>
          </p:cNvCxnSpPr>
          <p:nvPr/>
        </p:nvCxnSpPr>
        <p:spPr>
          <a:xfrm flipV="1">
            <a:off x="5724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3712159-0305-4428-9EDE-CCDDC2F08495}"/>
              </a:ext>
            </a:extLst>
          </p:cNvPr>
          <p:cNvCxnSpPr>
            <a:cxnSpLocks/>
          </p:cNvCxnSpPr>
          <p:nvPr/>
        </p:nvCxnSpPr>
        <p:spPr>
          <a:xfrm flipV="1">
            <a:off x="5040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B88EBEB-EEDA-47FE-BE33-FA0D8AF564DC}"/>
              </a:ext>
            </a:extLst>
          </p:cNvPr>
          <p:cNvCxnSpPr>
            <a:cxnSpLocks/>
          </p:cNvCxnSpPr>
          <p:nvPr/>
        </p:nvCxnSpPr>
        <p:spPr>
          <a:xfrm flipV="1">
            <a:off x="4356000" y="0"/>
            <a:ext cx="0" cy="648000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10AE4DD-296A-4151-9346-039F6EDC2B2B}"/>
              </a:ext>
            </a:extLst>
          </p:cNvPr>
          <p:cNvCxnSpPr/>
          <p:nvPr/>
        </p:nvCxnSpPr>
        <p:spPr>
          <a:xfrm flipV="1">
            <a:off x="4356000" y="0"/>
            <a:ext cx="0" cy="648000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EDD88B1-BA69-4B30-9600-A0C431D581DE}"/>
              </a:ext>
            </a:extLst>
          </p:cNvPr>
          <p:cNvCxnSpPr>
            <a:cxnSpLocks/>
          </p:cNvCxnSpPr>
          <p:nvPr/>
        </p:nvCxnSpPr>
        <p:spPr>
          <a:xfrm>
            <a:off x="4356000" y="6480000"/>
            <a:ext cx="715020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1158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3191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pierre.ghesquiere@lilo.org</dc:creator>
  <cp:lastModifiedBy>pierre.ghesquiere@lilo.org</cp:lastModifiedBy>
  <cp:revision>11</cp:revision>
  <dcterms:created xsi:type="dcterms:W3CDTF">2021-03-27T12:17:51Z</dcterms:created>
  <dcterms:modified xsi:type="dcterms:W3CDTF">2021-03-27T16:31:44Z</dcterms:modified>
</cp:coreProperties>
</file>

<file path=docProps/thumbnail.jpeg>
</file>